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95"/>
    <p:restoredTop sz="94690"/>
  </p:normalViewPr>
  <p:slideViewPr>
    <p:cSldViewPr snapToGrid="0" snapToObjects="1">
      <p:cViewPr varScale="1">
        <p:scale>
          <a:sx n="101" d="100"/>
          <a:sy n="101" d="100"/>
        </p:scale>
        <p:origin x="20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7/17/19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7/17/19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F0853-6F83-D143-87F1-F00CF1DABA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Where to work in finance?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A58452-C477-F14D-A9CA-2AABAB35A2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136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8E4FE-ECA2-184E-A38D-714F4E174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r>
              <a:rPr lang="en-US" dirty="0"/>
              <a:t>Manhattan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0E6F48CF-BB8A-0B4D-A90B-A3133800AE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19" r="18721" b="1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69895817-9897-444A-BD6A-2AA9B21FE3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5806" y="2251587"/>
            <a:ext cx="3706762" cy="3972232"/>
          </a:xfrm>
        </p:spPr>
        <p:txBody>
          <a:bodyPr>
            <a:normAutofit/>
          </a:bodyPr>
          <a:lstStyle/>
          <a:p>
            <a:r>
              <a:rPr lang="en-US" dirty="0"/>
              <a:t>Many unique neighborhoods</a:t>
            </a:r>
          </a:p>
        </p:txBody>
      </p:sp>
    </p:spTree>
    <p:extLst>
      <p:ext uri="{BB962C8B-B14F-4D97-AF65-F5344CB8AC3E}">
        <p14:creationId xmlns:p14="http://schemas.microsoft.com/office/powerpoint/2010/main" val="1904281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13E692-6D63-8243-B5C5-31358D331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en-US" dirty="0"/>
              <a:t>Toronto</a:t>
            </a:r>
          </a:p>
        </p:txBody>
      </p:sp>
      <p:sp>
        <p:nvSpPr>
          <p:cNvPr id="12" name="Content Placeholder 9">
            <a:extLst>
              <a:ext uri="{FF2B5EF4-FFF2-40B4-BE49-F238E27FC236}">
                <a16:creationId xmlns:a16="http://schemas.microsoft.com/office/drawing/2014/main" id="{C37A9F32-5878-42C1-8D19-402CE25B0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178" y="2261420"/>
            <a:ext cx="4002936" cy="3637935"/>
          </a:xfrm>
        </p:spPr>
        <p:txBody>
          <a:bodyPr>
            <a:normAutofit/>
          </a:bodyPr>
          <a:lstStyle/>
          <a:p>
            <a:r>
              <a:rPr lang="en-US" dirty="0"/>
              <a:t>Less unique neighborhoods</a:t>
            </a:r>
          </a:p>
        </p:txBody>
      </p:sp>
      <p:pic>
        <p:nvPicPr>
          <p:cNvPr id="13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CE937E94-452E-5C4C-A155-B355F4A435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9752" y="1519207"/>
            <a:ext cx="6095593" cy="3657354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95078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14</Words>
  <Application>Microsoft Macintosh PowerPoint</Application>
  <PresentationFormat>Widescreen</PresentationFormat>
  <Paragraphs>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Celestial</vt:lpstr>
      <vt:lpstr>Where to work in finance?</vt:lpstr>
      <vt:lpstr>Manhattan</vt:lpstr>
      <vt:lpstr>Toronto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Where to work in finance?</dc:title>
  <dc:creator>Jones, Austin James - jones2aj</dc:creator>
  <cp:lastModifiedBy>Jones, Austin James - jones2aj</cp:lastModifiedBy>
  <cp:revision>1</cp:revision>
  <dcterms:created xsi:type="dcterms:W3CDTF">2019-07-17T14:14:14Z</dcterms:created>
  <dcterms:modified xsi:type="dcterms:W3CDTF">2019-07-17T14:16:20Z</dcterms:modified>
</cp:coreProperties>
</file>